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365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강남A현장 3분기 현황 보고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2026.10.21 | 공사관리팀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현장 개요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항목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내용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시설 규모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지하 4층 · 지상 25층 업무시설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연면적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48,200㎡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공사기간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2025.03 ~ 2027.08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공정률 (계획)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52%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공정률 (실적)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49%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월별 공정률 현황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구분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7월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8월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9월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계획 (%)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40%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46%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52%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실적 (%)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39%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44%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49%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차이 (%)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-1%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-2%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-3%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주요 공종 진행 현황</a:t>
            </a:r>
            <a:endParaRPr lang="en-US" sz="2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공종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진행 현황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비고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골조 공사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지상 14층 완료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계획 16층 대비 지연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외장 공사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커튼월 착수 (5층까지)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진행 중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설비 공사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지하층 배관 완료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정상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전기 공사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간선 공사 60% 완료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정상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공정 지연 원인 분석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원인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영향 기간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세부 내용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기상 악화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6일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8월 집중호우로 인한 작업 중지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자재 수급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4일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철근 공급망 차질로 인한 지연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장비 점검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2일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타워크레인 정기 법정 점검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공정 만회 대책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■ 골조 공사 가속화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- 10월부터 골조 2개 조 운영 (투입 인력 확대)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주말 작업 4회 실시를 통한 리드타임 단축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2743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■ 외장 공사 집중 투입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커튼월 협력사 투입 인원 30% 증원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층별 시공 주기 단축 추진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41148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B6CB0"/>
                </a:solidFill>
              </a:rPr>
              <a:t>■ 목표: 11월 말까지 계획 공정률 회복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안전 관리 현황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00000"/>
                </a:solidFill>
              </a:rPr>
              <a:t>3분기 무재해 92일 달성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828800"/>
          <a:ext cx="3657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구분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건수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추락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낙하물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전도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기타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6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0" y="182880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안전교육 이수율: 98%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위험성평가 개선 조치: 21건 완료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원가 집행 현황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구분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금액(억 원)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비중/현황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실행예산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1,420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100%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3분기 누적 집행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690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48.6%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철근 증액 예상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+3.2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단가 상승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레미콘 증액 예상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+1.8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단가 상승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협력사 운영 현황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업체명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평가 결과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특이사항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신우건설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상위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골조 품질 우수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대명설비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상위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공정 준수율 높음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외장업체 A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개선 필요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</a:rPr>
                        <a:t>투입 인원 부족으로 지연</a:t>
                      </a:r>
                      <a:endParaRPr lang="en-US" sz="18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365D"/>
                </a:solidFill>
              </a:rPr>
              <a:t>4분기 계획 및 요청사항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37160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■ 4분기 목표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골조 공사: 25층 완료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커튼월 공사: 15층 완료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- 종합 공정률: 70% 달성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0" y="1371600"/>
            <a:ext cx="36576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53030"/>
                </a:solidFill>
              </a:rPr>
              <a:t>■ 요청 사항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3030"/>
                </a:solidFill>
              </a:rPr>
              <a:t>- 철근 단가 변동분에 따른 조정 승인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C53030"/>
                </a:solidFill>
              </a:rPr>
              <a:t>- 동절기 보양비 2.5억 원 사전 승인 요청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2026-10-22T07:11:17Z</dcterms:created>
  <dcterms:modified xsi:type="dcterms:W3CDTF">2026-10-22T07:11:17Z</dcterms:modified>
</cp:coreProperties>
</file>